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20" r:id="rId63"/>
    <p:sldId id="319" r:id="rId64"/>
    <p:sldId id="321" r:id="rId65"/>
    <p:sldId id="325" r:id="rId66"/>
    <p:sldId id="322" r:id="rId67"/>
    <p:sldId id="323" r:id="rId68"/>
    <p:sldId id="324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5" r:id="rId77"/>
    <p:sldId id="334" r:id="rId78"/>
    <p:sldId id="336" r:id="rId79"/>
    <p:sldId id="337" r:id="rId80"/>
    <p:sldId id="341" r:id="rId81"/>
    <p:sldId id="339" r:id="rId82"/>
    <p:sldId id="342" r:id="rId83"/>
    <p:sldId id="343" r:id="rId84"/>
    <p:sldId id="346" r:id="rId85"/>
    <p:sldId id="345" r:id="rId86"/>
    <p:sldId id="347" r:id="rId87"/>
    <p:sldId id="348" r:id="rId88"/>
    <p:sldId id="349" r:id="rId89"/>
    <p:sldId id="350" r:id="rId9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156" autoAdjust="0"/>
    <p:restoredTop sz="94660"/>
  </p:normalViewPr>
  <p:slideViewPr>
    <p:cSldViewPr>
      <p:cViewPr varScale="1">
        <p:scale>
          <a:sx n="22" d="100"/>
          <a:sy n="22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322EC-FC7A-47B1-8592-AEEBD05EE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3F5A-B3F3-4BB8-8C33-6A7D4FDF09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2DF9C-9A54-486A-9A2A-96249EDC9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0085F-C80A-47A2-B38C-84484FCE2B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8AEB-CF9E-4730-B5D3-19FD6C11C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7C39-FF53-4171-9C9A-459ABBB06F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E5E51-FCAC-44E2-94BC-4BF0F0F2E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71E3F-4D46-4B0D-977B-13E363D97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A4BF-D1A4-4C8D-B020-767C8624B1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DE01F-388B-40C8-A772-E398CED58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95620-180F-4701-A288-56B1679ABA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DA335D4-B848-4212-9A57-D138B3C661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dirty="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dirty="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5400" dirty="0">
                <a:solidFill>
                  <a:schemeClr val="bg1"/>
                </a:solidFill>
                <a:latin typeface="+mj-lt"/>
              </a:rPr>
              <a:t>Power Rangers S.P.D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Gruumm?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sailor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lord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An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emper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Arial" charset="0"/>
              </a:rPr>
              <a:t>He is very annoying like the Annoying Orange</a:t>
            </a: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Gruumm?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sailor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lord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An emperor</a:t>
            </a:r>
          </a:p>
          <a:p>
            <a:pPr eaLnBrk="1" hangingPunct="1">
              <a:buFontTx/>
              <a:buNone/>
            </a:pPr>
            <a:endParaRPr lang="en-US" sz="48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2400" dirty="0" smtClean="0">
                <a:solidFill>
                  <a:schemeClr val="bg1"/>
                </a:solidFill>
                <a:latin typeface="Arial" charset="0"/>
              </a:rPr>
              <a:t>He is very annoying like the Annoying Orange</a:t>
            </a:r>
            <a:endParaRPr lang="en-US" sz="2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3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year is the series set?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1865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2025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2012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1967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year is the series set?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1865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2025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2012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1967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4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Which squad unexpectedly vanished without a trace?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B Squad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P Squad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A Squad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Z Squad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Which squad unexpectedly vanished without a trace?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B Squad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P Squad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A Squad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Z Squad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5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Who is the leader of the B Squad?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Schuyler Tate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Bridge Carson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Anubis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Cruger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Eliot McGuire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Who is the leader of the B Squad?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Schuyler Tate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Bridge Carson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Anubis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Cruger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Eliot McGuire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10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71472" y="285728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mode of transport is Emperor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Gruumm’s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headquarters?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Boat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Bicycle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Spaceship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Cookie Monster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mode of transport is Emperor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Gruumm’s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headquarters?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Boat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Bicycle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Spaceship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Cookie Monster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20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does S.P.D stand for?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Space Patrol Defence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800" dirty="0" smtClean="0">
                <a:latin typeface="Arial" charset="0"/>
              </a:rPr>
              <a:t> 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Space Parrots Dancing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Space Patrol Delta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Space Patrol Love</a:t>
            </a: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headquarters named?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Scary Spacecraft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IE" sz="5400" dirty="0" smtClean="0">
                <a:solidFill>
                  <a:schemeClr val="bg1"/>
                </a:solidFill>
                <a:latin typeface="Arial" charset="0"/>
              </a:rPr>
              <a:t>ouncy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Spacecraft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Terror Spacecraft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Caveman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headquarters named?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Scary Spacecraft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IE" sz="5400" dirty="0" smtClean="0">
                <a:solidFill>
                  <a:schemeClr val="bg1"/>
                </a:solidFill>
                <a:latin typeface="Arial" charset="0"/>
              </a:rPr>
              <a:t>ouncy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Spacecraft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Terror Spacecraft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Caveman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30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name of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Gruumm’s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partner in crime? 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Jack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Kat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Mora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Zoey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name of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Gruumm’s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partner in crime? 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Jack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Kat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Mora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Zoey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40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name of the Red Ranger?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Sydney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Schuyler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Jack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Cole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does S.P.D stand for?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Space Patrol Defence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Space Parrots Dancing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Space Patrol Delta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Space Patrol Love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name of the Red Ranger?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Sydney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Schuyler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US" sz="4800" b="1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Jack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Cole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50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Pink Ranger’s special skill?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Negotiating 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Surveillance expert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Mechanic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Armour Skin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571472" y="285728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Pink Ranger’s special skill?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Negotiating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Surveillance expert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Mechanic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Armour Skin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60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71472" y="4786322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name of the Ranger that Anubis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Cruger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becomes?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Cloud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Puddle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Shadow Ranger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Picture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21495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name of the Ranger that Anubis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Cruger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becomes?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Cloud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Puddle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Shadow Ranger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Picture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70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1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Shadow Ranger’s special weapon?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Shadow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Saber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Light blaster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Shadow Sword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Shadow blaster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the Shadow Ranger’s special weapon?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Shadow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Saber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Light blaster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Shadow Sword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Shadow blaster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80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Kat’s job within the Rangers?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She’s a wimp so doesn’t get involved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Spaceship pilot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Technical support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4400" dirty="0" smtClean="0">
                <a:solidFill>
                  <a:schemeClr val="bg1"/>
                </a:solidFill>
                <a:latin typeface="Arial" charset="0"/>
              </a:rPr>
              <a:t>Getting date’s with people</a:t>
            </a:r>
            <a:endParaRPr lang="en-US" sz="4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is Kat’s job within the Rangers?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She’s a wimp so doesn’t get involved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8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Spaceship pilot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Technical support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Getting date’s with people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90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Power Ranger travel back in time to help the B Squad?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Stephanie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Simon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Sam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Dennis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Power Ranger travel back in time to help the B Squad?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Stephanie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Simon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Sam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Dennis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100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16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makes Charlie of the A Squad special?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She has magic powers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charset="0"/>
              </a:rPr>
              <a:t>She can speak 10 languages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She’s the first female Red Ranger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charset="0"/>
              </a:rPr>
              <a:t>She has a special boyfriend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makes Charlie of the A Squad special?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 She has magic powers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4000" dirty="0" smtClean="0">
                <a:solidFill>
                  <a:schemeClr val="bg1"/>
                </a:solidFill>
                <a:latin typeface="Arial" charset="0"/>
              </a:rPr>
              <a:t>She can speak 10 languages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8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She’s the first female Red Ranger</a:t>
            </a:r>
          </a:p>
          <a:p>
            <a:pPr eaLnBrk="1" hangingPunct="1">
              <a:buFontTx/>
              <a:buNone/>
            </a:pPr>
            <a:endParaRPr lang="en-US" sz="48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4400" dirty="0" smtClean="0">
                <a:solidFill>
                  <a:schemeClr val="bg1"/>
                </a:solidFill>
                <a:latin typeface="Arial" charset="0"/>
              </a:rPr>
              <a:t>She has a special boyfriend</a:t>
            </a:r>
            <a:endParaRPr lang="en-US" sz="4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200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17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does Emperor Gruumm plan to conquer?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England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Sirius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Earth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00034" y="278605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does Emperor Gruumm plan to conquer?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England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Sirius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baseline="10000" dirty="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Mars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300 </a:t>
            </a:r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571500" y="28575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Which of these isn’t a colour of one of the S.P.D Rangers?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Yellow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Blue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Orange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Sliver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18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Mora has a deceptive appearance. What is it?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10 year old boy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kitten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A 10 year old girl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10 slices of pizza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00034" y="278605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Mora has a deceptive appearance. What is it?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10 year old boy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kitten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A 10 year old girl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A 10 slices of pizza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400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19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What special ability does Omni have?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Can fly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4400" dirty="0" smtClean="0">
                <a:solidFill>
                  <a:schemeClr val="bg1"/>
                </a:solidFill>
                <a:latin typeface="Arial" charset="0"/>
              </a:rPr>
              <a:t>Can control anyone’s mind</a:t>
            </a:r>
            <a:endParaRPr lang="en-US" sz="4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Can become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invisble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He can grow his hand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00034" y="278605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Mora has a deceptive appearance. What is it?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Can fly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4400" dirty="0" smtClean="0">
                <a:solidFill>
                  <a:schemeClr val="bg1"/>
                </a:solidFill>
                <a:latin typeface="Arial" charset="0"/>
              </a:rPr>
              <a:t>Can control anyone’s mind</a:t>
            </a:r>
            <a:endParaRPr lang="en-US" sz="4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Can become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invisble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He can grow his hand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500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20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What side is Piggy on?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Rangers Side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4400" dirty="0" smtClean="0">
                <a:solidFill>
                  <a:schemeClr val="bg1"/>
                </a:solidFill>
                <a:latin typeface="Arial" charset="0"/>
              </a:rPr>
              <a:t>Both sides</a:t>
            </a:r>
            <a:endParaRPr lang="en-US" sz="4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Gruumm’s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side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Curger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Which of these isn’t a colour of one of the S.P.D Rangers?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Yellow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Blue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Orange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Sliver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00034" y="278605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What side is Piggy on?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Rangers Side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Both sides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Gruumm’s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side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Cruger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600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</a:t>
            </a:r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21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Which Ranger is able to create force fields?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Red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Green Ranger</a:t>
            </a:r>
            <a:endParaRPr lang="en-US" sz="4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Blue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Shadow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00034" y="278605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Mora has a deceptive appearance. What is it?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Red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Green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Blue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Shadow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700</a:t>
            </a:r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Question </a:t>
            </a:r>
            <a:r>
              <a:rPr lang="en-US" sz="8000" dirty="0" smtClean="0">
                <a:solidFill>
                  <a:schemeClr val="bg1"/>
                </a:solidFill>
                <a:latin typeface="Arial" charset="0"/>
              </a:rPr>
              <a:t>22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drumroll.wav" builtIn="1"/>
      </p:stSnd>
    </p:sndAc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Which Ranger can create a duplicate of herself?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Pink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Red Ranger</a:t>
            </a:r>
            <a:endParaRPr lang="en-US" sz="4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Yellow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Cat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00034" y="278605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Which Ranger can create a duplicate of herself?</a:t>
            </a:r>
            <a:endParaRPr lang="en-US" sz="5400" dirty="0" smtClean="0"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Pink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Red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Yellow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Cat Ranger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1000000</a:t>
            </a:r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dirty="0" smtClean="0">
                <a:solidFill>
                  <a:schemeClr val="bg1"/>
                </a:solidFill>
                <a:latin typeface="Arial" charset="0"/>
              </a:rPr>
              <a:t>2 tickets</a:t>
            </a:r>
            <a:endParaRPr lang="en-US" sz="8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</p:spTree>
  </p:cSld>
  <p:clrMapOvr>
    <a:masterClrMapping/>
  </p:clrMapOvr>
  <p:transition>
    <p:zoom/>
    <p:sndAc>
      <p:stSnd>
        <p:snd r:embed="rId2" name="cashreg.wav" builtIn="1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1040</Words>
  <Application>Microsoft PowerPoint</Application>
  <PresentationFormat>On-screen Show (4:3)</PresentationFormat>
  <Paragraphs>270</Paragraphs>
  <Slides>89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Default Design</vt:lpstr>
      <vt:lpstr>Who Wants To Be A Millionaire?  </vt:lpstr>
      <vt:lpstr>Question 1</vt:lpstr>
      <vt:lpstr>What does S.P.D stand for?</vt:lpstr>
      <vt:lpstr>What does S.P.D stand for?</vt:lpstr>
      <vt:lpstr>1 tickets</vt:lpstr>
      <vt:lpstr>Question 2</vt:lpstr>
      <vt:lpstr>Which of these isn’t a colour of one of the S.P.D Rangers?</vt:lpstr>
      <vt:lpstr>Which of these isn’t a colour of one of the S.P.D Rangers?</vt:lpstr>
      <vt:lpstr>2 tickets</vt:lpstr>
      <vt:lpstr>Question 3</vt:lpstr>
      <vt:lpstr>What is Gruumm?</vt:lpstr>
      <vt:lpstr>What is Gruumm?</vt:lpstr>
      <vt:lpstr>3 tickets</vt:lpstr>
      <vt:lpstr>Question 4</vt:lpstr>
      <vt:lpstr>What year is the series set?</vt:lpstr>
      <vt:lpstr>What year is the series set?</vt:lpstr>
      <vt:lpstr>4 tickets</vt:lpstr>
      <vt:lpstr>Question 5</vt:lpstr>
      <vt:lpstr>Which squad unexpectedly vanished without a trace?</vt:lpstr>
      <vt:lpstr>Which squad unexpectedly vanished without a trace?</vt:lpstr>
      <vt:lpstr>5 tickets</vt:lpstr>
      <vt:lpstr>Question 6</vt:lpstr>
      <vt:lpstr>Who is the leader of the B Squad?</vt:lpstr>
      <vt:lpstr>Who is the leader of the B Squad?</vt:lpstr>
      <vt:lpstr>10 tickets</vt:lpstr>
      <vt:lpstr>Question 7</vt:lpstr>
      <vt:lpstr>What mode of transport is Emperor Gruumm’s headquarters?</vt:lpstr>
      <vt:lpstr>What mode of transport is Emperor Gruumm’s headquarters?</vt:lpstr>
      <vt:lpstr>20 tickets</vt:lpstr>
      <vt:lpstr>Question 8</vt:lpstr>
      <vt:lpstr>What is the headquarters named?</vt:lpstr>
      <vt:lpstr>What is the headquarters named?</vt:lpstr>
      <vt:lpstr>30 tickets</vt:lpstr>
      <vt:lpstr>Question 9</vt:lpstr>
      <vt:lpstr>What is the name of Gruumm’s partner in crime? </vt:lpstr>
      <vt:lpstr>What is the name of Gruumm’s partner in crime? </vt:lpstr>
      <vt:lpstr>40 tickets</vt:lpstr>
      <vt:lpstr>Question 10</vt:lpstr>
      <vt:lpstr>What is the name of the Red Ranger?</vt:lpstr>
      <vt:lpstr>What is the name of the Red Ranger?</vt:lpstr>
      <vt:lpstr>50 tickets</vt:lpstr>
      <vt:lpstr>Question 11</vt:lpstr>
      <vt:lpstr>What is the Pink Ranger’s special skill?</vt:lpstr>
      <vt:lpstr>What is the Pink Ranger’s special skill?</vt:lpstr>
      <vt:lpstr>60 tickets</vt:lpstr>
      <vt:lpstr>Question 12</vt:lpstr>
      <vt:lpstr>What is name of the Ranger that Anubis Cruger becomes?</vt:lpstr>
      <vt:lpstr>What is name of the Ranger that Anubis Cruger becomes?</vt:lpstr>
      <vt:lpstr>70 tickets</vt:lpstr>
      <vt:lpstr>Question 13</vt:lpstr>
      <vt:lpstr>What is the Shadow Ranger’s special weapon?</vt:lpstr>
      <vt:lpstr>What is the Shadow Ranger’s special weapon?</vt:lpstr>
      <vt:lpstr>80 tickets</vt:lpstr>
      <vt:lpstr>Question 14</vt:lpstr>
      <vt:lpstr>What is Kat’s job within the Rangers?</vt:lpstr>
      <vt:lpstr>What is Kat’s job within the Rangers?</vt:lpstr>
      <vt:lpstr>90 tickets</vt:lpstr>
      <vt:lpstr>Question 15</vt:lpstr>
      <vt:lpstr>What Power Ranger travel back in time to help the B Squad?</vt:lpstr>
      <vt:lpstr>What Power Ranger travel back in time to help the B Squad?</vt:lpstr>
      <vt:lpstr>100 tickets</vt:lpstr>
      <vt:lpstr>Question 16</vt:lpstr>
      <vt:lpstr>What makes Charlie of the A Squad special?</vt:lpstr>
      <vt:lpstr>What makes Charlie of the A Squad special?</vt:lpstr>
      <vt:lpstr>200 tickets</vt:lpstr>
      <vt:lpstr>Question 17</vt:lpstr>
      <vt:lpstr>What does Emperor Gruumm plan to conquer?</vt:lpstr>
      <vt:lpstr>What does Emperor Gruumm plan to conquer?</vt:lpstr>
      <vt:lpstr>300 tickets</vt:lpstr>
      <vt:lpstr>Question 18</vt:lpstr>
      <vt:lpstr>Mora has a deceptive appearance. What is it?</vt:lpstr>
      <vt:lpstr>Mora has a deceptive appearance. What is it?</vt:lpstr>
      <vt:lpstr>400 tickets</vt:lpstr>
      <vt:lpstr>Question 19</vt:lpstr>
      <vt:lpstr>What special ability does Omni have?</vt:lpstr>
      <vt:lpstr>Mora has a deceptive appearance. What is it?</vt:lpstr>
      <vt:lpstr>500 tickets</vt:lpstr>
      <vt:lpstr>Question 20</vt:lpstr>
      <vt:lpstr>What side is Piggy on?</vt:lpstr>
      <vt:lpstr>What side is Piggy on?</vt:lpstr>
      <vt:lpstr>600 tickets</vt:lpstr>
      <vt:lpstr>Question 21</vt:lpstr>
      <vt:lpstr>Which Ranger is able to create force fields?</vt:lpstr>
      <vt:lpstr>Mora has a deceptive appearance. What is it?</vt:lpstr>
      <vt:lpstr>700 tickets</vt:lpstr>
      <vt:lpstr>Question 22</vt:lpstr>
      <vt:lpstr>Which Ranger can create a duplicate of herself?</vt:lpstr>
      <vt:lpstr>Which Ranger can create a duplicate of herself?</vt:lpstr>
      <vt:lpstr>1000000 tickets</vt:lpstr>
    </vt:vector>
  </TitlesOfParts>
  <Company>NETLinc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Dennis</cp:lastModifiedBy>
  <cp:revision>30</cp:revision>
  <dcterms:created xsi:type="dcterms:W3CDTF">2003-05-20T13:35:24Z</dcterms:created>
  <dcterms:modified xsi:type="dcterms:W3CDTF">2012-03-12T22:38:13Z</dcterms:modified>
</cp:coreProperties>
</file>